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2" r:id="rId3"/>
    <p:sldId id="261" r:id="rId4"/>
    <p:sldId id="260" r:id="rId5"/>
    <p:sldId id="259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B46519E-14AB-4661-BE97-08236E90048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9AC7896-F067-4986-B896-EA01809C4F0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общеобразовательное учреждение «Травинская школа-интернат»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qwerty\Desktop\IMG-20240520-WA01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60848"/>
            <a:ext cx="5571844" cy="41788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Производственное помещение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qwerty\Desktop\столовая\20240521_1013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4265">
            <a:off x="3923928" y="3717032"/>
            <a:ext cx="4942436" cy="2781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4372">
            <a:off x="323528" y="1988840"/>
            <a:ext cx="4913752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682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Приготовление завтрака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qwerty\Desktop\столовая\20240522_0603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1916">
            <a:off x="467545" y="1700808"/>
            <a:ext cx="3816424" cy="2476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qwerty\Desktop\столовая\20240522_0607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881" y="2110982"/>
            <a:ext cx="3960440" cy="4416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qwerty\Desktop\столовая\20240522_075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4135">
            <a:off x="1187624" y="4365104"/>
            <a:ext cx="2741084" cy="21624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42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qwerty\Desktop\столовая\20240522_0808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47241"/>
            <a:ext cx="3245885" cy="3451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qwerty\Desktop\столовая\20240522_0822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2589230" cy="4601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qwerty\Desktop\столовая\20240522_0627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7758">
            <a:off x="6193454" y="1628800"/>
            <a:ext cx="2371273" cy="1922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qwerty\Desktop\столовая\20240522_0804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0702">
            <a:off x="6193454" y="4149080"/>
            <a:ext cx="2552167" cy="2144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0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Дегустация блюд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qwerty\Desktop\столовая\20240522_0931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5374256" cy="3024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qwerty\Desktop\20240523_0727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429000"/>
            <a:ext cx="5709468" cy="32129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6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Приятного аппетита!!!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qwerty\Desktop\столовая\20240522_0923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136904" cy="45790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8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482</TotalTime>
  <Words>17</Words>
  <Application>Microsoft Office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Государственное бюджетное общеобразовательное учреждение «Травинская школа-интернат»</vt:lpstr>
      <vt:lpstr>Производственное помещение</vt:lpstr>
      <vt:lpstr>Приготовление завтрака</vt:lpstr>
      <vt:lpstr>Презентация PowerPoint</vt:lpstr>
      <vt:lpstr>Дегустация блюд</vt:lpstr>
      <vt:lpstr>Приятного аппетита!!!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«Травинская школа-интернат»</dc:title>
  <dc:creator>qwerty</dc:creator>
  <cp:lastModifiedBy>qwerty</cp:lastModifiedBy>
  <cp:revision>5</cp:revision>
  <dcterms:created xsi:type="dcterms:W3CDTF">2024-05-22T02:50:22Z</dcterms:created>
  <dcterms:modified xsi:type="dcterms:W3CDTF">2024-05-24T08:38:59Z</dcterms:modified>
</cp:coreProperties>
</file>